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6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887"/>
    <a:srgbClr val="2C3F52"/>
    <a:srgbClr val="6A8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5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https://i.ytimg.com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https://altpro.com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https://d3i71xaburhd42.cloudfront.net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https://www.slidemake.com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https://www.elprocus.com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https://www.voestalpine.com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https://i.ytimg.com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57C7-B87C-68E5-2D4B-F0A61A26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BFA55-0E44-9F5A-C8FE-3F4599D7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07AEF-1B4B-A032-D6B7-5BB1AD1D9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https://i.ytimg.com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08D95-7A2B-AF53-6156-AB483EB32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1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FB11-64AD-08CF-B1C1-781E45B4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1534B-9BE0-4D97-3431-B51347E50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FF008-5C3B-9BA7-AA39-65B8CA151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https://i.ytimg.com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21880-37A8-0AB2-CA78-AD7692BB3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6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BF529-C5A4-61AE-FEDA-A3C8485A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7328C-D6D1-7768-D7EC-8A21AC63F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4881D-D57D-8F29-F128-DBF6D5630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https://i.ytimg.com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4013A-EF26-EB16-4D15-58E6A6F81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9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https://www.orr.gov.uk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https://document360.com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https://extrudesign.com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https://www.interviewbit.com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accent4">
                <a:lumMod val="40000"/>
                <a:lumOff val="6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.ytimg.com/vi/GpDnIH9I39k/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320"/>
            <a:ext cx="4316162" cy="27889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42560" y="228600"/>
            <a:ext cx="7381400" cy="822960"/>
          </a:xfrm>
          <a:prstGeom prst="rect">
            <a:avLst/>
          </a:prstGeom>
          <a:noFill/>
          <a:ln/>
          <a:effectLst>
            <a:innerShdw blurRad="114300">
              <a:prstClr val="black"/>
            </a:innerShdw>
          </a:effectLst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cs typeface="Arial" pitchFamily="34" charset="-120"/>
              </a:rPr>
              <a:t>DAV INSTITUTE OF ENGINEERING AND TECHNOLOGY, PALAMU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350520" y="1417320"/>
            <a:ext cx="422148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Automatic Railway Gate Control System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B.Tech Final Year Project</a:t>
            </a:r>
          </a:p>
          <a:p>
            <a:pPr algn="ctr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Electronics and Communication Engineering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Submitted By: Group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ElectroMinds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Guided By: Mr. Deepak Sir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250CC-EFD7-479A-AB4E-46ADC00E3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28600"/>
            <a:ext cx="1019056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9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cs typeface="Arial" pitchFamily="34" charset="-120"/>
              </a:rPr>
              <a:t>WORKING MECHANISM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199" y="1143000"/>
            <a:ext cx="5782235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Train Detection: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Ultrasonic sensors detect the train's presence at a predefined distance.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Signal Processing: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Sensor data is sent to the Arduino Uno, which processes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Gate Control: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Arduino triggers servo motors to close the gate when the train is near and reopen it once the train passes.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Alerts: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Traffic lights and a buzzer activate to warn pedestrians and vehicles during gate operation.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B532D-76DC-172A-0A9E-11CB0092C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6760" y="800100"/>
            <a:ext cx="23622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TESTING AND RESULTS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853440"/>
            <a:ext cx="5001518" cy="3489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The system responded within seconds to train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222222"/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Gate opened and closed smoothly, synchronized with train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222222"/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No false triggers or missed detections were recorded.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222222"/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Audio-Visuals alerts activated correctly during each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222222"/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Performance remained stable in repeated trails under varying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222222"/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22222"/>
                </a:solidFill>
                <a:latin typeface="Arial" pitchFamily="34" charset="0"/>
                <a:cs typeface="Arial" pitchFamily="34" charset="-120"/>
              </a:rPr>
              <a:t>Average Response for the system was 150ms.</a:t>
            </a:r>
            <a:endParaRPr lang="en-US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0115AF-8D1C-74B2-7D07-E00518360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8718" y="1512570"/>
            <a:ext cx="3596277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BENEFITS OF PROPOSED SOLUTION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1028700"/>
            <a:ext cx="4564380" cy="3276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Enhances safety by automating railway gate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Minimizes human error and manual dependency.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Provides timely gate control with real-time train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Incorporates audio-visual alerts for public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Cost-effective and suitable for rural and semi-urban crossings.</a:t>
            </a:r>
          </a:p>
        </p:txBody>
      </p:sp>
      <p:pic>
        <p:nvPicPr>
          <p:cNvPr id="5" name="Image 0" descr="https://search-letsfade-com.herokuapp.com/proxy?url=https://401ktv.com/wp-content/uploads/2018/12/benefits-key-means-advantage-or-reward_fJkeimw_.jpg">
            <a:extLst>
              <a:ext uri="{FF2B5EF4-FFF2-40B4-BE49-F238E27FC236}">
                <a16:creationId xmlns:a16="http://schemas.microsoft.com/office/drawing/2014/main" id="{F10E8727-3893-585D-515E-27A8FD679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574" y="1287780"/>
            <a:ext cx="3546566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FACED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998220"/>
            <a:ext cx="4632960" cy="3345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Sensor calibration was essential for reliable train detection.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Unstable power supply initially caused inconsistent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Component integration needed careful planning to avoid timing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Servo motor angle had to be fine-tuned for smooth gate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Managing wire connections was challenging in the compact setup.</a:t>
            </a:r>
          </a:p>
        </p:txBody>
      </p:sp>
      <p:pic>
        <p:nvPicPr>
          <p:cNvPr id="5" name="Image 0" descr="https://search-letsfade-com.herokuapp.com/proxy?url=https://img.freepik.com/premium-vector/overcome-obstacles-motivation-solve-problem-lead-company-achievement-concept-confident-businessman-leader-jump-high-challenge-wall_185038-826.jpg?w=2000">
            <a:extLst>
              <a:ext uri="{FF2B5EF4-FFF2-40B4-BE49-F238E27FC236}">
                <a16:creationId xmlns:a16="http://schemas.microsoft.com/office/drawing/2014/main" id="{A7AA9588-7C35-121D-EA93-1B7275DF9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460" y="1294553"/>
            <a:ext cx="3284219" cy="25543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voestalpine.com/railway-systems/static/sites/railway-systems/.images/CU_Signaling_07_22.png_5519179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1150620"/>
            <a:ext cx="4114800" cy="2991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5105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SCOPE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883920"/>
            <a:ext cx="4114800" cy="3520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wireless communication (e.g., GSM, IoT)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for remote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Connect with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existing railway signaling systems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for better coordination.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advanced sensors like LIDAR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for precise and long-range train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Implement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solar-powered operation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for energy efficiency in remote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AI-based anomaly detection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to enhance system intelligence and safety.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883920"/>
            <a:ext cx="4869180" cy="3550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Successfully implemented an automated railway gate control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Demonstrated accurate train detection using ultrasonic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Automated gate operation reduced reliance on manual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Improved safety and traffic management at crossings.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Future enhancements can increase scalability and robustness.</a:t>
            </a:r>
          </a:p>
        </p:txBody>
      </p:sp>
      <p:pic>
        <p:nvPicPr>
          <p:cNvPr id="5" name="Image 0" descr="https://search-letsfade-com.herokuapp.com/proxy?url=https://4.bp.blogspot.com/-eGucI0mtdlU/Taci1gxky9I/AAAAAAAAAJk/dU5NbH5N6AQ/s1600/conclusion.jpg">
            <a:extLst>
              <a:ext uri="{FF2B5EF4-FFF2-40B4-BE49-F238E27FC236}">
                <a16:creationId xmlns:a16="http://schemas.microsoft.com/office/drawing/2014/main" id="{35AFAAE2-F3B0-2EA6-6E89-43467D0F3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380" y="1208617"/>
            <a:ext cx="3505200" cy="2726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A720-440F-9DB1-9B36-00C86D96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59DAAF3-9891-B515-947C-B9CA2C169814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F97C8C2-11F7-3A43-8517-C9A7228BD206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CB9A197-36BA-2EB1-25D5-A077EF2592C6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688ED-0C18-E227-2C67-3085ECF990C5}"/>
              </a:ext>
            </a:extLst>
          </p:cNvPr>
          <p:cNvSpPr txBox="1"/>
          <p:nvPr/>
        </p:nvSpPr>
        <p:spPr>
          <a:xfrm>
            <a:off x="1836420" y="1798707"/>
            <a:ext cx="53492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B558E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rgbClr val="496887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THANK YOU! </a:t>
            </a:r>
            <a:endParaRPr lang="en-US" sz="4000" dirty="0">
              <a:solidFill>
                <a:srgbClr val="4968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80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BF009-395E-2044-D004-4D93C97B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D43B76A-3759-0526-B4A4-1ADEE6BC92FD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2CFE0BE-7E22-8D0A-B8C4-B83416DA95BD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DCC6029-2BF4-709D-A5A2-5C565F0E6368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B859D99-DB9A-A699-5AA9-E1DA86AA258D}"/>
              </a:ext>
            </a:extLst>
          </p:cNvPr>
          <p:cNvSpPr/>
          <p:nvPr/>
        </p:nvSpPr>
        <p:spPr>
          <a:xfrm>
            <a:off x="169049" y="228600"/>
            <a:ext cx="8654911" cy="5714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cs typeface="Arial" pitchFamily="34" charset="-120"/>
              </a:rPr>
              <a:t>GROUP MEMBERS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D0DC6BA-4A9E-6062-EE30-740A481D6F2E}"/>
              </a:ext>
            </a:extLst>
          </p:cNvPr>
          <p:cNvSpPr/>
          <p:nvPr/>
        </p:nvSpPr>
        <p:spPr>
          <a:xfrm>
            <a:off x="457200" y="1144922"/>
            <a:ext cx="4114800" cy="2090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Satyam Kumar (21020460010)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Kanchan Kumar (21020460006)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Bhart Bharti (21020460002)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Chanda Kumari (21020460003)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7AFC07-6ECD-E045-C4A5-C7F1DA12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53" y="800100"/>
            <a:ext cx="3177348" cy="30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96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442C-E3EB-17D3-429F-FDB73895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C9BA9C9-5CC0-0ABA-C6CF-1C6250F5B214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19A3A24-3437-895E-1C1D-FC3FAC4BA5DB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04271B4-EF57-00AB-D420-7B939B26B602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3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33D8B7A-D46E-EA54-5A7C-83951867B6FB}"/>
              </a:ext>
            </a:extLst>
          </p:cNvPr>
          <p:cNvSpPr/>
          <p:nvPr/>
        </p:nvSpPr>
        <p:spPr>
          <a:xfrm>
            <a:off x="169049" y="228600"/>
            <a:ext cx="8654911" cy="5714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cs typeface="Arial" pitchFamily="34" charset="-120"/>
              </a:rPr>
              <a:t>OUR ESTEEMED FACULTY MEMBERS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C26F49-DDD8-5D9E-CBFE-519ADBC6FC3F}"/>
              </a:ext>
            </a:extLst>
          </p:cNvPr>
          <p:cNvSpPr/>
          <p:nvPr/>
        </p:nvSpPr>
        <p:spPr>
          <a:xfrm>
            <a:off x="457200" y="1290858"/>
            <a:ext cx="4114800" cy="2090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Deepak Sir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(HOD &amp; Assistant Professor)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Suraj Sir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(Assistant Professor)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85BF0-166F-1FAC-A834-F156CE80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818" y="1429470"/>
            <a:ext cx="4153744" cy="22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81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4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98220"/>
            <a:ext cx="4442460" cy="336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Railway crossings are high-risk zones where safety is crucial.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Manual gate operations often lead to delays and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To address this, our project presents a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cost-effective, intelligent automated railway gate control system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It uses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ultrasonic sensors, Arduino, and servo motors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to detect trains and control gate movements automatically, enhancing both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safety and traffic flow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at crossings.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E48AC-CF21-DBAA-63C3-F1E22D62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1511672"/>
            <a:ext cx="4051396" cy="23411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5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 STATEMENT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06780"/>
            <a:ext cx="4747260" cy="3512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Manual railway gate operations are still common, especially in rural and semi-urban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These systems are prone to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human error, delayed responses, and poor visibility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leading to accidents.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 2024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India saw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40 train accidents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313 passenger deaths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(highest in a decade).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335 fatalities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reported in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ECR zone (Jan–Apr 2025)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due to trespassing.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Existing automated systems are often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costly and complex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FF98F-82B8-F184-8DBC-417912290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1530459"/>
            <a:ext cx="3686803" cy="208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6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OBJECTIVES OF THE PROJECT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1045028"/>
            <a:ext cx="4686300" cy="3298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Develop an Arduino Uno-based automated gate control system for unmanned railway crossings.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ultrasonic sensors to detect train approach and departure with high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Automate gate movement using servo motors to ensure timely closure and opening.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Integrate audio-visual alerts (buzzers, red/yellow/green LEDs) for public safety.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Design a cost-effective, scalable system for rural and semi-urban deployment.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8C89F4-390F-132A-ACD9-F5855BF5C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408338"/>
            <a:ext cx="3857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7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LITERATURE REVIEW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45888" y="1028700"/>
            <a:ext cx="5057631" cy="3314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Previous systems used IR sensors or manual operations, which lacked accuracy and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Research highlights microcontroller-based automation, but many setups were costly or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Ultrasonic sensors proved more effective for train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Existing models lacked real-time alerts and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Our system bridges this gap using Arduino, ultrasonic sensors, servo motors, and audio-visual signals for a low-cost, reliable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D17B5-DB4D-04EC-3CB2-80A286DE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519" y="1807512"/>
            <a:ext cx="3763642" cy="1528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8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cs typeface="Arial" pitchFamily="34" charset="-120"/>
              </a:rPr>
              <a:t>SYSTEM ARCHITECTURE OVERVIEW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system is powered by a 12V supply and uses two ultrasonic sensors (HC-SR04) to detect the train's approach and departure.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These inputs are processed by an Arduino Uno R3, which acts as the control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Based on sensor data, the Arduino triggers outputs including a traffic light module, buzzer, and servo motors to automatically manage gate operation and safety alerts.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1B17D-FB0D-B67E-F313-AB0AA3D59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4447" y="800101"/>
            <a:ext cx="3657602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1B558E"/>
                </a:solidFill>
                <a:latin typeface="Arial" pitchFamily="34" charset="0"/>
                <a:cs typeface="Arial" pitchFamily="34" charset="-120"/>
              </a:rPr>
              <a:t>9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0906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4968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COMPONENTS USED</a:t>
            </a:r>
            <a:endParaRPr lang="en-US" sz="2400" dirty="0">
              <a:solidFill>
                <a:srgbClr val="49688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199" y="1075045"/>
            <a:ext cx="5912866" cy="3268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Arduino Uno R3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Main microcontroller for processing sensor inputs and controlling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Ultrasonic Sensors (HC-SR04)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Detect approaching and departing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Servo Motors (SG90)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Open and close the railway gate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Traffic Light LED Module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Signals red, yellow, or green based on train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Provides audio alerts for nearby vehicles and pedestrians.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Power Supply (12V Adapter)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Powers the entire circuit.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Jumper Wires &amp; Breadboard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For circuit connections and prototyping.</a:t>
            </a:r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2DA67-02CF-E549-F310-339ACFC0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66" y="1075045"/>
            <a:ext cx="2521322" cy="3268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1060</Words>
  <Application>Microsoft Office PowerPoint</Application>
  <PresentationFormat>On-screen Show (16:9)</PresentationFormat>
  <Paragraphs>187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Clean, Academic PowerPoint On The B.Tech Project “Automatic Railway Gate Control System.” I</dc:title>
  <dc:subject>Create A Clean, Academic PowerPoint On The B.Tech Project “Automatic Railway Gate Control System.” I</dc:subject>
  <dc:creator>SlideMake.com</dc:creator>
  <cp:lastModifiedBy>Satyam Kumar</cp:lastModifiedBy>
  <cp:revision>8</cp:revision>
  <dcterms:created xsi:type="dcterms:W3CDTF">2025-06-17T05:07:40Z</dcterms:created>
  <dcterms:modified xsi:type="dcterms:W3CDTF">2025-06-22T05:47:07Z</dcterms:modified>
</cp:coreProperties>
</file>